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60" r:id="rId5"/>
    <p:sldId id="261" r:id="rId6"/>
    <p:sldId id="263" r:id="rId7"/>
    <p:sldId id="264" r:id="rId8"/>
    <p:sldId id="267" r:id="rId9"/>
    <p:sldId id="266" r:id="rId10"/>
    <p:sldId id="268" r:id="rId11"/>
    <p:sldId id="265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445F9-432F-4C96-AE98-7DF3DF9038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FC5278-B16F-4256-BC74-4EBFE43285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5B2092-5046-4BCE-B478-C0FE90A95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865A-226A-4177-98E6-F7412A18CAAE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82E85-CF96-4613-81A9-519982D90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DB0CC-4088-4587-9CA6-A7A04217E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002E-4105-4541-A203-1B047A07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693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A1AB9-4CD8-4E3B-97E6-74C60473E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3DBFDC-9212-40D1-8C62-06670B4C7D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9C286-B0BD-4F25-B130-EC10E8539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865A-226A-4177-98E6-F7412A18CAAE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3FC899-2B71-4918-8D5F-9AE19FCD2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3E90A7-CB37-4565-B4C7-1F73A88F9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002E-4105-4541-A203-1B047A07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939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AAFC37-6303-4BB4-8097-3B09E84733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564DCE-6DB9-4AE6-B99A-6E27D2A6CF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985D63-95D2-4236-86AC-81BC26058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865A-226A-4177-98E6-F7412A18CAAE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041B4-DE04-4C8F-AF7C-5DE7DE38B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B35B97-F7FF-464B-B9BC-CA2B4C8F3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002E-4105-4541-A203-1B047A07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48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EB620-D36B-48D5-8F06-E9D8AFFDE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AFCF7-7EF5-4D2A-9A8F-C654848AC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368EE1-AFFB-4ACB-B107-CCFF16F29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865A-226A-4177-98E6-F7412A18CAAE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B35D6-042A-4867-90AB-AAEC23FF2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779537-739F-40C9-B5DC-71F89BE26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002E-4105-4541-A203-1B047A07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910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16A0F-DECA-4B79-8000-EBEAFC01C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389064-1FB7-4C3F-A63C-B398A0FA5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124A0A-510C-4ED7-8A25-A70DCA8FA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865A-226A-4177-98E6-F7412A18CAAE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B12A69-E61A-4B1C-B22F-A9FFFBD83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CCE78A-C08C-416C-A7A9-DEC3F5D79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002E-4105-4541-A203-1B047A07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871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67542-9971-4153-97EA-D33E0478E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FA67C-F1EA-485C-846A-D98351537F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80CBC2-9932-4F2D-AAB8-4BC457B8E7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1707D-6F3E-49CE-A946-2EA95D806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865A-226A-4177-98E6-F7412A18CAAE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724CCD-687C-465D-B548-91079DE0C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301417-87DA-4EF7-958B-BCA046BA8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002E-4105-4541-A203-1B047A07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801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EFC67-272D-41BB-96CB-9911C63B8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6DD904-3883-4168-B8E7-8A7027026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83B13C-AE4B-467E-A9E4-C700734F87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A74294-AB64-4C6C-ADD5-E6BD9A720A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165AE3-0C03-4275-9A81-4B320513B2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DAC83F-3552-4D5A-935C-38DD2F81A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865A-226A-4177-98E6-F7412A18CAAE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0208D7-EE99-40F5-9597-7D1C2D52D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53A30F-2B09-430B-BC29-38130FFA6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002E-4105-4541-A203-1B047A07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247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08916-24C3-4E36-A845-65154ED70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CB23B4-29FC-4DC9-A7EA-842DED5F2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865A-226A-4177-98E6-F7412A18CAAE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D20A19-80DB-4808-88BF-2CCC9060A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CBBBD1-A992-4688-8AFC-34528A74E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002E-4105-4541-A203-1B047A07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30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977FB3-1304-4629-89C8-26CF59104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865A-226A-4177-98E6-F7412A18CAAE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946414-D78A-47CF-AA23-6BEBD7B3E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E18086-780C-431C-BB26-D9C8F7589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002E-4105-4541-A203-1B047A07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09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71E4F-5449-4E9B-B4F9-5EBE63F53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3B7FF-C5AB-46E3-89D0-28240DFDD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B922A9-AF83-4E39-AB84-F68215AA69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98D633-4058-42B7-BDC9-4853D502F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865A-226A-4177-98E6-F7412A18CAAE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DDC1CE-573E-4F5A-A9B9-8EED9434C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78A3F1-5BFB-4ED4-AEA4-4468E6693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002E-4105-4541-A203-1B047A07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495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B7F37-6D20-4FC1-B029-5679048B2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F38FB1-48AE-4426-9967-58130C5A0B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8B7CC5-6460-43E8-8F45-A79FDB0A1E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D21D83-3E79-4FAB-954D-BE3879F5C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865A-226A-4177-98E6-F7412A18CAAE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74244C-0FA1-43C2-9759-C65063654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655E6-53FB-44F9-9AC3-28BFE85C4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002E-4105-4541-A203-1B047A07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300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3CA77D-6128-4ADA-9FEA-94E745B42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D0617A-B505-4777-B680-DD802E16E4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1D2150-99F8-4437-A171-90F742D585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E865A-226A-4177-98E6-F7412A18CAAE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B9B8FE-8043-40D7-AFB8-8F317893FF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E7EAD-838F-419A-910F-35491225FF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E002E-4105-4541-A203-1B047A07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993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1038B53-E80A-4310-959B-410ED72A38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D3DA017-D1AB-4471-AC4A-35BEE5E17B9A}"/>
              </a:ext>
            </a:extLst>
          </p:cNvPr>
          <p:cNvSpPr/>
          <p:nvPr/>
        </p:nvSpPr>
        <p:spPr>
          <a:xfrm>
            <a:off x="3563895" y="2181843"/>
            <a:ext cx="5064207" cy="9233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50" dirty="0">
                <a:ln w="0"/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CÔNG NGHỆ 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0815C92-010F-46FC-8FD7-646FCEA36C65}"/>
              </a:ext>
            </a:extLst>
          </p:cNvPr>
          <p:cNvSpPr/>
          <p:nvPr/>
        </p:nvSpPr>
        <p:spPr>
          <a:xfrm>
            <a:off x="1397117" y="3913564"/>
            <a:ext cx="9397765" cy="76944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400" b="1" cap="none" spc="0" dirty="0">
                <a:ln/>
                <a:solidFill>
                  <a:srgbClr val="0070C0"/>
                </a:solidFill>
                <a:effectLst/>
                <a:cs typeface="Times New Roman" panose="02020603050405020304" pitchFamily="18" charset="0"/>
              </a:rPr>
              <a:t>GIÁO VIÊN: NGUYỄN THỊ HOÀNG TRÂM</a:t>
            </a:r>
          </a:p>
        </p:txBody>
      </p:sp>
    </p:spTree>
    <p:extLst>
      <p:ext uri="{BB962C8B-B14F-4D97-AF65-F5344CB8AC3E}">
        <p14:creationId xmlns:p14="http://schemas.microsoft.com/office/powerpoint/2010/main" val="39691654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366D383-408A-4200-85CA-3C9C64747F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F3212FD-1312-4762-8D52-A9239B072779}"/>
              </a:ext>
            </a:extLst>
          </p:cNvPr>
          <p:cNvSpPr txBox="1"/>
          <p:nvPr/>
        </p:nvSpPr>
        <p:spPr>
          <a:xfrm>
            <a:off x="589723" y="722242"/>
            <a:ext cx="6069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 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BÀI TẬP: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2292DB-8E0F-4770-8B3B-8528DEA0FA11}"/>
              </a:ext>
            </a:extLst>
          </p:cNvPr>
          <p:cNvSpPr txBox="1"/>
          <p:nvPr/>
        </p:nvSpPr>
        <p:spPr>
          <a:xfrm>
            <a:off x="3107634" y="1267983"/>
            <a:ext cx="59767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 </a:t>
            </a:r>
            <a:r>
              <a:rPr lang="en-US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2.1, 2.2?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D935D28-D752-4424-A730-F17D4DBD44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241" y="4686044"/>
            <a:ext cx="4744112" cy="167663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EA98A61-99DF-4C61-AFB5-3A9FB2ED03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2586" y="4686044"/>
            <a:ext cx="3486637" cy="168616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004E27C-C04A-4B33-86FD-1713A83C165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6165" y="1999641"/>
            <a:ext cx="4879667" cy="181151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B406C2B-0A10-447B-8F8E-438E415669A9}"/>
              </a:ext>
            </a:extLst>
          </p:cNvPr>
          <p:cNvSpPr txBox="1"/>
          <p:nvPr/>
        </p:nvSpPr>
        <p:spPr>
          <a:xfrm>
            <a:off x="9020596" y="6042628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3529067-4CEC-49A6-BA88-2977B48D2985}"/>
              </a:ext>
            </a:extLst>
          </p:cNvPr>
          <p:cNvSpPr txBox="1"/>
          <p:nvPr/>
        </p:nvSpPr>
        <p:spPr>
          <a:xfrm>
            <a:off x="3693297" y="5766426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5177515-09CC-4A65-89AB-65947112CA5E}"/>
              </a:ext>
            </a:extLst>
          </p:cNvPr>
          <p:cNvSpPr txBox="1"/>
          <p:nvPr/>
        </p:nvSpPr>
        <p:spPr>
          <a:xfrm>
            <a:off x="4569986" y="600287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5F03466-EA97-4E3E-B341-EC77F3874C81}"/>
              </a:ext>
            </a:extLst>
          </p:cNvPr>
          <p:cNvSpPr txBox="1"/>
          <p:nvPr/>
        </p:nvSpPr>
        <p:spPr>
          <a:xfrm>
            <a:off x="5400261" y="5522027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380749D-F525-4B30-B3A1-77C97D923879}"/>
              </a:ext>
            </a:extLst>
          </p:cNvPr>
          <p:cNvSpPr txBox="1"/>
          <p:nvPr/>
        </p:nvSpPr>
        <p:spPr>
          <a:xfrm>
            <a:off x="9020596" y="5766426"/>
            <a:ext cx="1835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9EF8E15-75CE-4853-86F2-BBCA27098B45}"/>
              </a:ext>
            </a:extLst>
          </p:cNvPr>
          <p:cNvSpPr txBox="1"/>
          <p:nvPr/>
        </p:nvSpPr>
        <p:spPr>
          <a:xfrm>
            <a:off x="9027007" y="5522027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926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366D383-408A-4200-85CA-3C9C64747F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F3212FD-1312-4762-8D52-A9239B072779}"/>
              </a:ext>
            </a:extLst>
          </p:cNvPr>
          <p:cNvSpPr txBox="1"/>
          <p:nvPr/>
        </p:nvSpPr>
        <p:spPr>
          <a:xfrm>
            <a:off x="589723" y="722242"/>
            <a:ext cx="6069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 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GIỚI THIỆU CÁC KHỔ GIẤY: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697BE4-C9BD-4740-BA4B-9DB2C28603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482" y="2366964"/>
            <a:ext cx="5700401" cy="38002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2FD6D1A-D6A3-422D-91DD-899D3BF5E4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637" y="2340460"/>
            <a:ext cx="3800267" cy="380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651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A6D49-74D9-44DA-9A3F-C9FC3FB936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880C0C-A161-4B28-8F58-14C5B17FD6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E5255E-F2B4-4074-94CD-22773D4B9F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8C2765C-9696-4C84-920C-B248F2CC3142}"/>
              </a:ext>
            </a:extLst>
          </p:cNvPr>
          <p:cNvSpPr txBox="1"/>
          <p:nvPr/>
        </p:nvSpPr>
        <p:spPr>
          <a:xfrm>
            <a:off x="801757" y="722242"/>
            <a:ext cx="6069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 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BÀI TẬP: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09A67B2-BC01-40B2-BBCB-EE9DE7B3ACCC}"/>
              </a:ext>
            </a:extLst>
          </p:cNvPr>
          <p:cNvSpPr txBox="1"/>
          <p:nvPr/>
        </p:nvSpPr>
        <p:spPr>
          <a:xfrm>
            <a:off x="1543878" y="1291027"/>
            <a:ext cx="5638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</a:p>
        </p:txBody>
      </p:sp>
    </p:spTree>
    <p:extLst>
      <p:ext uri="{BB962C8B-B14F-4D97-AF65-F5344CB8AC3E}">
        <p14:creationId xmlns:p14="http://schemas.microsoft.com/office/powerpoint/2010/main" val="2467331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8F627D8-979E-4E5E-8837-D8F4A2E8BD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FB43211-9B6D-4AA9-B616-6D166D3B0BA9}"/>
              </a:ext>
            </a:extLst>
          </p:cNvPr>
          <p:cNvSpPr txBox="1"/>
          <p:nvPr/>
        </p:nvSpPr>
        <p:spPr>
          <a:xfrm>
            <a:off x="3502160" y="1571081"/>
            <a:ext cx="13517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A534C84-885B-4A98-87DF-E6901F088E43}"/>
              </a:ext>
            </a:extLst>
          </p:cNvPr>
          <p:cNvSpPr/>
          <p:nvPr/>
        </p:nvSpPr>
        <p:spPr>
          <a:xfrm>
            <a:off x="1550213" y="2613412"/>
            <a:ext cx="220284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7200" b="1" dirty="0">
                <a:ln/>
                <a:solidFill>
                  <a:schemeClr val="accent4"/>
                </a:solidFill>
              </a:rPr>
              <a:t>HÌNH</a:t>
            </a:r>
            <a:endParaRPr lang="en-US" sz="72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6811A3-8EF6-436D-A8DD-186537721EF2}"/>
              </a:ext>
            </a:extLst>
          </p:cNvPr>
          <p:cNvSpPr/>
          <p:nvPr/>
        </p:nvSpPr>
        <p:spPr>
          <a:xfrm>
            <a:off x="4522681" y="2613410"/>
            <a:ext cx="255550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7200" b="1" dirty="0">
                <a:ln/>
                <a:solidFill>
                  <a:schemeClr val="accent4"/>
                </a:solidFill>
              </a:rPr>
              <a:t>CHIẾU</a:t>
            </a:r>
            <a:endParaRPr lang="en-US" sz="7200" b="1" cap="none" spc="0" dirty="0">
              <a:ln/>
              <a:solidFill>
                <a:schemeClr val="accent4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81372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1A72E18-250F-4F16-83C3-22B42424BE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F24B72D-9561-4DB9-AE2A-D46F0FDFE8E5}"/>
              </a:ext>
            </a:extLst>
          </p:cNvPr>
          <p:cNvSpPr txBox="1"/>
          <p:nvPr/>
        </p:nvSpPr>
        <p:spPr>
          <a:xfrm>
            <a:off x="4678017" y="477078"/>
            <a:ext cx="4598505" cy="76944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 DUNG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8EDD92-82D7-4734-89F7-890D14D3FE35}"/>
              </a:ext>
            </a:extLst>
          </p:cNvPr>
          <p:cNvSpPr txBox="1"/>
          <p:nvPr/>
        </p:nvSpPr>
        <p:spPr>
          <a:xfrm>
            <a:off x="3506092" y="2286890"/>
            <a:ext cx="6069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KHÁI NIỆM VỀ HÌNH CHIẾU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F0DC27-47E8-44ED-842F-AA1DF54C9632}"/>
              </a:ext>
            </a:extLst>
          </p:cNvPr>
          <p:cNvSpPr txBox="1"/>
          <p:nvPr/>
        </p:nvSpPr>
        <p:spPr>
          <a:xfrm>
            <a:off x="3512720" y="2863358"/>
            <a:ext cx="6069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CÁC PHÉP CHIẾU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264995F-F470-4DA1-8567-6B8866A6F815}"/>
              </a:ext>
            </a:extLst>
          </p:cNvPr>
          <p:cNvSpPr txBox="1"/>
          <p:nvPr/>
        </p:nvSpPr>
        <p:spPr>
          <a:xfrm>
            <a:off x="3506100" y="3453079"/>
            <a:ext cx="6069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CÁC HÌNH CHIẾU VUÔNG GÓC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4B3C992-5B67-4A11-9FBD-92351396F309}"/>
              </a:ext>
            </a:extLst>
          </p:cNvPr>
          <p:cNvSpPr txBox="1"/>
          <p:nvPr/>
        </p:nvSpPr>
        <p:spPr>
          <a:xfrm>
            <a:off x="3512721" y="4082562"/>
            <a:ext cx="6069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IV. VỊ TRÍ CÁC HÌNH CHIẾU</a:t>
            </a:r>
          </a:p>
        </p:txBody>
      </p:sp>
    </p:spTree>
    <p:extLst>
      <p:ext uri="{BB962C8B-B14F-4D97-AF65-F5344CB8AC3E}">
        <p14:creationId xmlns:p14="http://schemas.microsoft.com/office/powerpoint/2010/main" val="2283250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51A2A83D-FEC8-4B19-A92C-0FAEC9C3E3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352F334-B958-4402-94B2-AE4B051473FD}"/>
              </a:ext>
            </a:extLst>
          </p:cNvPr>
          <p:cNvSpPr txBox="1"/>
          <p:nvPr/>
        </p:nvSpPr>
        <p:spPr>
          <a:xfrm>
            <a:off x="636100" y="715619"/>
            <a:ext cx="6069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   </a:t>
            </a:r>
            <a:r>
              <a:rPr lang="en-US" sz="2400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KHÁI NIỆM VỀ HÌNH CHIẾU: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BA21C30-DFC0-4086-BA67-50FCDE681E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4892" y="2606953"/>
            <a:ext cx="4533900" cy="379095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D22D25D-827F-4553-99E0-A7BCD0C3D8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5689" y="3971098"/>
            <a:ext cx="1114425" cy="1009650"/>
          </a:xfrm>
          <a:prstGeom prst="rect">
            <a:avLst/>
          </a:prstGeom>
        </p:spPr>
      </p:pic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AC110CE-4C94-4CB7-A72E-B88538876121}"/>
              </a:ext>
            </a:extLst>
          </p:cNvPr>
          <p:cNvCxnSpPr>
            <a:cxnSpLocks/>
          </p:cNvCxnSpPr>
          <p:nvPr/>
        </p:nvCxnSpPr>
        <p:spPr>
          <a:xfrm>
            <a:off x="3723861" y="2858744"/>
            <a:ext cx="2305879" cy="123617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374736E-EDF4-4B68-9CEC-9A729A835293}"/>
              </a:ext>
            </a:extLst>
          </p:cNvPr>
          <p:cNvCxnSpPr>
            <a:cxnSpLocks/>
          </p:cNvCxnSpPr>
          <p:nvPr/>
        </p:nvCxnSpPr>
        <p:spPr>
          <a:xfrm>
            <a:off x="3719503" y="2858744"/>
            <a:ext cx="2310237" cy="173976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9F6965B-FB7A-412F-9F85-E1D47B5C0F47}"/>
              </a:ext>
            </a:extLst>
          </p:cNvPr>
          <p:cNvCxnSpPr>
            <a:cxnSpLocks/>
          </p:cNvCxnSpPr>
          <p:nvPr/>
        </p:nvCxnSpPr>
        <p:spPr>
          <a:xfrm>
            <a:off x="3723861" y="2876967"/>
            <a:ext cx="1481136" cy="159895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FCE7899-D544-483C-96F6-8F3624248962}"/>
              </a:ext>
            </a:extLst>
          </p:cNvPr>
          <p:cNvCxnSpPr>
            <a:cxnSpLocks/>
          </p:cNvCxnSpPr>
          <p:nvPr/>
        </p:nvCxnSpPr>
        <p:spPr>
          <a:xfrm>
            <a:off x="3723861" y="2858744"/>
            <a:ext cx="1231828" cy="212200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32E6264-09FB-4280-AD77-1E337FBB8FA2}"/>
              </a:ext>
            </a:extLst>
          </p:cNvPr>
          <p:cNvCxnSpPr>
            <a:cxnSpLocks/>
          </p:cNvCxnSpPr>
          <p:nvPr/>
        </p:nvCxnSpPr>
        <p:spPr>
          <a:xfrm flipV="1">
            <a:off x="4691270" y="2858744"/>
            <a:ext cx="0" cy="5039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A5BEB48E-1EB9-4A08-B9C5-0E01292AB942}"/>
              </a:ext>
            </a:extLst>
          </p:cNvPr>
          <p:cNvSpPr txBox="1"/>
          <p:nvPr/>
        </p:nvSpPr>
        <p:spPr>
          <a:xfrm>
            <a:off x="4165004" y="2426805"/>
            <a:ext cx="12724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Tia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4836FE9-3284-44F3-8BE3-410713FC07B1}"/>
              </a:ext>
            </a:extLst>
          </p:cNvPr>
          <p:cNvSpPr txBox="1"/>
          <p:nvPr/>
        </p:nvSpPr>
        <p:spPr>
          <a:xfrm>
            <a:off x="5021638" y="5369999"/>
            <a:ext cx="2096951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phẳng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C5E9FB0-A6C5-424B-BCF0-A45EB69B0CAF}"/>
              </a:ext>
            </a:extLst>
          </p:cNvPr>
          <p:cNvCxnSpPr>
            <a:cxnSpLocks/>
          </p:cNvCxnSpPr>
          <p:nvPr/>
        </p:nvCxnSpPr>
        <p:spPr>
          <a:xfrm>
            <a:off x="6029740" y="4346713"/>
            <a:ext cx="9354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D2487421-9FCA-4F1F-BB62-BC090A12660A}"/>
              </a:ext>
            </a:extLst>
          </p:cNvPr>
          <p:cNvSpPr txBox="1"/>
          <p:nvPr/>
        </p:nvSpPr>
        <p:spPr>
          <a:xfrm>
            <a:off x="6990209" y="4102318"/>
            <a:ext cx="14444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E486337C-938F-43F0-B2DB-093681986765}"/>
              </a:ext>
            </a:extLst>
          </p:cNvPr>
          <p:cNvCxnSpPr>
            <a:cxnSpLocks/>
          </p:cNvCxnSpPr>
          <p:nvPr/>
        </p:nvCxnSpPr>
        <p:spPr>
          <a:xfrm flipV="1">
            <a:off x="5047627" y="2886902"/>
            <a:ext cx="875471" cy="8284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5A3113C7-5CDE-4A32-B503-F3715FD193B4}"/>
              </a:ext>
            </a:extLst>
          </p:cNvPr>
          <p:cNvSpPr txBox="1"/>
          <p:nvPr/>
        </p:nvSpPr>
        <p:spPr>
          <a:xfrm>
            <a:off x="5804658" y="2481825"/>
            <a:ext cx="13283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133B578-11A4-43FE-B28D-A9BA00346CC7}"/>
              </a:ext>
            </a:extLst>
          </p:cNvPr>
          <p:cNvSpPr txBox="1"/>
          <p:nvPr/>
        </p:nvSpPr>
        <p:spPr>
          <a:xfrm>
            <a:off x="805898" y="1177284"/>
            <a:ext cx="4707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phẳng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77765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 animBg="1"/>
      <p:bldP spid="35" grpId="0"/>
      <p:bldP spid="38" grpId="0"/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366D383-408A-4200-85CA-3C9C64747F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F3212FD-1312-4762-8D52-A9239B072779}"/>
              </a:ext>
            </a:extLst>
          </p:cNvPr>
          <p:cNvSpPr txBox="1"/>
          <p:nvPr/>
        </p:nvSpPr>
        <p:spPr>
          <a:xfrm>
            <a:off x="589723" y="722242"/>
            <a:ext cx="6069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CÁC PHÉP CHIẾU: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F8B6DA3-656E-4721-925C-018FA96E00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0836" y="3021500"/>
            <a:ext cx="7365102" cy="259742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92292DB-8E0F-4770-8B3B-8528DEA0FA11}"/>
              </a:ext>
            </a:extLst>
          </p:cNvPr>
          <p:cNvSpPr txBox="1"/>
          <p:nvPr/>
        </p:nvSpPr>
        <p:spPr>
          <a:xfrm>
            <a:off x="2226365" y="2554910"/>
            <a:ext cx="59767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 </a:t>
            </a:r>
            <a:r>
              <a:rPr lang="en-US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1D6158A-6291-48E3-B6C0-C3446E02709E}"/>
              </a:ext>
            </a:extLst>
          </p:cNvPr>
          <p:cNvSpPr txBox="1"/>
          <p:nvPr/>
        </p:nvSpPr>
        <p:spPr>
          <a:xfrm>
            <a:off x="1543878" y="1238019"/>
            <a:ext cx="47070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116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567FE08-0C9F-4CA5-A776-8CF80CFB01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3A9EC6F-FD58-4650-9616-2352D737809A}"/>
              </a:ext>
            </a:extLst>
          </p:cNvPr>
          <p:cNvSpPr txBox="1"/>
          <p:nvPr/>
        </p:nvSpPr>
        <p:spPr>
          <a:xfrm>
            <a:off x="524359" y="696621"/>
            <a:ext cx="6069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CÁC HÌNH CHIẾU VUÔNG GÓC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E19FDB-85D0-4BB3-A28B-71B4218FD1C2}"/>
              </a:ext>
            </a:extLst>
          </p:cNvPr>
          <p:cNvSpPr txBox="1"/>
          <p:nvPr/>
        </p:nvSpPr>
        <p:spPr>
          <a:xfrm>
            <a:off x="1245705" y="1123674"/>
            <a:ext cx="59767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phẳng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A1540D4-914E-46AC-B05E-47F0FB92C4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8538" y="2479736"/>
            <a:ext cx="3828156" cy="367881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1BFFAE-4E28-4598-AA33-39FFE1433888}"/>
              </a:ext>
            </a:extLst>
          </p:cNvPr>
          <p:cNvSpPr txBox="1"/>
          <p:nvPr/>
        </p:nvSpPr>
        <p:spPr>
          <a:xfrm>
            <a:off x="1543878" y="1529563"/>
            <a:ext cx="50499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phẳng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phẳng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phẳng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FC3B909-6164-4526-AA66-3EB29CAE8881}"/>
              </a:ext>
            </a:extLst>
          </p:cNvPr>
          <p:cNvSpPr txBox="1"/>
          <p:nvPr/>
        </p:nvSpPr>
        <p:spPr>
          <a:xfrm>
            <a:off x="1252333" y="2535030"/>
            <a:ext cx="59767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12F99E2-5769-4A26-8566-507E11C695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6089" y="2158512"/>
            <a:ext cx="5049976" cy="469615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13DEAEE-7E0C-439B-AB3E-DCB95042F938}"/>
              </a:ext>
            </a:extLst>
          </p:cNvPr>
          <p:cNvSpPr txBox="1"/>
          <p:nvPr/>
        </p:nvSpPr>
        <p:spPr>
          <a:xfrm>
            <a:off x="1537253" y="2927667"/>
            <a:ext cx="50499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</a:t>
            </a:r>
          </a:p>
        </p:txBody>
      </p:sp>
    </p:spTree>
    <p:extLst>
      <p:ext uri="{BB962C8B-B14F-4D97-AF65-F5344CB8AC3E}">
        <p14:creationId xmlns:p14="http://schemas.microsoft.com/office/powerpoint/2010/main" val="167913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366D383-408A-4200-85CA-3C9C64747F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F3212FD-1312-4762-8D52-A9239B072779}"/>
              </a:ext>
            </a:extLst>
          </p:cNvPr>
          <p:cNvSpPr txBox="1"/>
          <p:nvPr/>
        </p:nvSpPr>
        <p:spPr>
          <a:xfrm>
            <a:off x="543339" y="722242"/>
            <a:ext cx="6115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IV.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VỊ TRÍ CÁC HÌNH CHIẾU: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2292DB-8E0F-4770-8B3B-8528DEA0FA11}"/>
              </a:ext>
            </a:extLst>
          </p:cNvPr>
          <p:cNvSpPr txBox="1"/>
          <p:nvPr/>
        </p:nvSpPr>
        <p:spPr>
          <a:xfrm>
            <a:off x="4671391" y="2059767"/>
            <a:ext cx="59767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 </a:t>
            </a:r>
            <a:r>
              <a:rPr lang="en-US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2DFC3A5-42F5-48BA-B76F-83C0261AE7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530" y="2600294"/>
            <a:ext cx="4591696" cy="426998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26C9E02-52D6-4EB4-96AF-EFA266F2BF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0756" y="2919368"/>
            <a:ext cx="3520933" cy="3700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811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366D383-408A-4200-85CA-3C9C64747F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F3212FD-1312-4762-8D52-A9239B072779}"/>
              </a:ext>
            </a:extLst>
          </p:cNvPr>
          <p:cNvSpPr txBox="1"/>
          <p:nvPr/>
        </p:nvSpPr>
        <p:spPr>
          <a:xfrm>
            <a:off x="543339" y="722242"/>
            <a:ext cx="6115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IV.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VỊ TRÍ CÁC HÌNH CHIẾU: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1D6158A-6291-48E3-B6C0-C3446E02709E}"/>
              </a:ext>
            </a:extLst>
          </p:cNvPr>
          <p:cNvSpPr txBox="1"/>
          <p:nvPr/>
        </p:nvSpPr>
        <p:spPr>
          <a:xfrm>
            <a:off x="1543878" y="1238019"/>
            <a:ext cx="563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2DFC3A5-42F5-48BA-B76F-83C0261AE7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530" y="2600294"/>
            <a:ext cx="4591696" cy="426998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26C9E02-52D6-4EB4-96AF-EFA266F2BF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0756" y="2919368"/>
            <a:ext cx="3520933" cy="3700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150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"/>
                            </p:stCondLst>
                            <p:childTnLst>
                              <p:par>
                                <p:cTn id="1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366D383-408A-4200-85CA-3C9C64747F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F3212FD-1312-4762-8D52-A9239B072779}"/>
              </a:ext>
            </a:extLst>
          </p:cNvPr>
          <p:cNvSpPr txBox="1"/>
          <p:nvPr/>
        </p:nvSpPr>
        <p:spPr>
          <a:xfrm>
            <a:off x="589723" y="722242"/>
            <a:ext cx="6069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 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BÀI TẬP: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D935D28-D752-4424-A730-F17D4DBD44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241" y="4686044"/>
            <a:ext cx="4744112" cy="167663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EA98A61-99DF-4C61-AFB5-3A9FB2ED03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2586" y="4686044"/>
            <a:ext cx="3486637" cy="168616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004E27C-C04A-4B33-86FD-1713A83C165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6165" y="1999641"/>
            <a:ext cx="4879667" cy="181151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B11DF0F9-774B-4B38-846C-41697684388D}"/>
              </a:ext>
            </a:extLst>
          </p:cNvPr>
          <p:cNvSpPr txBox="1"/>
          <p:nvPr/>
        </p:nvSpPr>
        <p:spPr>
          <a:xfrm>
            <a:off x="3107634" y="1267983"/>
            <a:ext cx="59767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 </a:t>
            </a:r>
            <a:r>
              <a:rPr lang="en-US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2.1, 2.2?</a:t>
            </a:r>
          </a:p>
        </p:txBody>
      </p:sp>
    </p:spTree>
    <p:extLst>
      <p:ext uri="{BB962C8B-B14F-4D97-AF65-F5344CB8AC3E}">
        <p14:creationId xmlns:p14="http://schemas.microsoft.com/office/powerpoint/2010/main" val="2256066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289</Words>
  <Application>Microsoft Office PowerPoint</Application>
  <PresentationFormat>Widescreen</PresentationFormat>
  <Paragraphs>50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Thi Hoang  Tram - THCS Bach Dang</dc:creator>
  <cp:lastModifiedBy>Nguyen Thi Hoang  Tram - THCS Bach Dang</cp:lastModifiedBy>
  <cp:revision>29</cp:revision>
  <dcterms:created xsi:type="dcterms:W3CDTF">2021-09-02T09:20:05Z</dcterms:created>
  <dcterms:modified xsi:type="dcterms:W3CDTF">2021-09-10T08:07:00Z</dcterms:modified>
</cp:coreProperties>
</file>